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76" r:id="rId2"/>
  </p:sldIdLst>
  <p:sldSz cx="9906000" cy="6858000" type="A4"/>
  <p:notesSz cx="9928225" cy="14357350"/>
  <p:defaultTextStyle>
    <a:defPPr>
      <a:defRPr lang="ru-RU"/>
    </a:defPPr>
    <a:lvl1pPr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561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709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9857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005" indent="1587" algn="l" defTabSz="912709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33FF"/>
    <a:srgbClr val="008A3E"/>
    <a:srgbClr val="F8F8F8"/>
    <a:srgbClr val="FFFFFF"/>
    <a:srgbClr val="0033CC"/>
    <a:srgbClr val="9DB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79" autoAdjust="0"/>
    <p:restoredTop sz="94671" autoAdjust="0"/>
  </p:normalViewPr>
  <p:slideViewPr>
    <p:cSldViewPr>
      <p:cViewPr>
        <p:scale>
          <a:sx n="75" d="100"/>
          <a:sy n="75" d="100"/>
        </p:scale>
        <p:origin x="-1230" y="-7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204CECE-5302-482C-B49A-E5C9861D4F7E}" type="datetimeFigureOut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36A602C-79F9-40AD-9680-487DF4DF61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33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6" y="1"/>
            <a:ext cx="4303313" cy="718671"/>
          </a:xfrm>
          <a:prstGeom prst="rect">
            <a:avLst/>
          </a:prstGeom>
        </p:spPr>
        <p:txBody>
          <a:bodyPr vert="horz" lIns="132585" tIns="66292" rIns="132585" bIns="66292" rtlCol="0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1DF98D0-D02B-4664-B71D-9D81176C182A}" type="datetimeFigureOut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1074738"/>
            <a:ext cx="7785100" cy="5389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585" tIns="66292" rIns="132585" bIns="66292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1" y="6819342"/>
            <a:ext cx="7943507" cy="6461151"/>
          </a:xfrm>
          <a:prstGeom prst="rect">
            <a:avLst/>
          </a:prstGeom>
        </p:spPr>
        <p:txBody>
          <a:bodyPr vert="horz" lIns="132585" tIns="66292" rIns="132585" bIns="6629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l" defTabSz="1325544" fontAlgn="auto">
              <a:spcBef>
                <a:spcPts val="0"/>
              </a:spcBef>
              <a:spcAft>
                <a:spcPts val="0"/>
              </a:spcAft>
              <a:defRPr sz="17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6" y="13636385"/>
            <a:ext cx="4303313" cy="718670"/>
          </a:xfrm>
          <a:prstGeom prst="rect">
            <a:avLst/>
          </a:prstGeom>
        </p:spPr>
        <p:txBody>
          <a:bodyPr vert="horz" lIns="132585" tIns="66292" rIns="132585" bIns="66292" rtlCol="0" anchor="b"/>
          <a:lstStyle>
            <a:lvl1pPr algn="r" defTabSz="1325544" fontAlgn="auto">
              <a:spcBef>
                <a:spcPts val="0"/>
              </a:spcBef>
              <a:spcAft>
                <a:spcPts val="0"/>
              </a:spcAft>
              <a:defRPr sz="17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A5B1CC9-6567-4486-8119-E399338808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672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61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709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857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05" algn="l" defTabSz="912709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20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64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08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52" algn="l" defTabSz="91408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076325" y="1076325"/>
            <a:ext cx="7775575" cy="53832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5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66A64-AB1C-4987-8D9D-DAC4C2E8F70C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D51C-17C1-49CA-A3BD-FD0278D5AB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36D8E-B240-4EEC-8C30-12EECA588B4F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91F16-7E99-48CF-B71E-9345FAB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93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93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D1153-B47F-4C8A-8748-F139D54A9115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89655-D648-484E-B858-61D81ECB94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F4A1-2E33-48EB-B1EE-3F3A713FF0E4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B5E9C-ACE3-4273-8315-BE46646FAA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2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3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6FCC1-D054-4361-937C-9154AD2D1DB4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05FF-F2FA-4759-923F-C0D59BD194F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0A96-F57D-4031-B11B-60EBA3A0B8FB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80ED-C948-4CDA-BA18-65D7440187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7"/>
            <a:ext cx="437687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7"/>
            <a:ext cx="4378590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045" indent="0">
              <a:buNone/>
              <a:defRPr sz="2000" b="1"/>
            </a:lvl2pPr>
            <a:lvl3pPr marL="914088" indent="0">
              <a:buNone/>
              <a:defRPr sz="1800" b="1"/>
            </a:lvl3pPr>
            <a:lvl4pPr marL="1371132" indent="0">
              <a:buNone/>
              <a:defRPr sz="1600" b="1"/>
            </a:lvl4pPr>
            <a:lvl5pPr marL="1828176" indent="0">
              <a:buNone/>
              <a:defRPr sz="1600" b="1"/>
            </a:lvl5pPr>
            <a:lvl6pPr marL="2285220" indent="0">
              <a:buNone/>
              <a:defRPr sz="1600" b="1"/>
            </a:lvl6pPr>
            <a:lvl7pPr marL="2742264" indent="0">
              <a:buNone/>
              <a:defRPr sz="1600" b="1"/>
            </a:lvl7pPr>
            <a:lvl8pPr marL="3199308" indent="0">
              <a:buNone/>
              <a:defRPr sz="1600" b="1"/>
            </a:lvl8pPr>
            <a:lvl9pPr marL="365635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B96E-CE9D-4C55-8985-FDF89DC77CB5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B5D61-3BB0-4036-BD33-D97D3AF761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62D4D-9EFC-487F-B761-34AF0AAB3C21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31002-68EA-46C6-85ED-3AC94158DC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4ED36-0AEE-4829-9FB0-0AB175715D5D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AE92-EF41-4512-8285-07CD6A6F0A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69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4" y="273080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3DDD6-B232-4BC8-8781-B53262CE2475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981A-E2AE-4372-8495-6A78E53171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2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45" indent="0">
              <a:buNone/>
              <a:defRPr sz="2800"/>
            </a:lvl2pPr>
            <a:lvl3pPr marL="914088" indent="0">
              <a:buNone/>
              <a:defRPr sz="2300"/>
            </a:lvl3pPr>
            <a:lvl4pPr marL="1371132" indent="0">
              <a:buNone/>
              <a:defRPr sz="2000"/>
            </a:lvl4pPr>
            <a:lvl5pPr marL="1828176" indent="0">
              <a:buNone/>
              <a:defRPr sz="2000"/>
            </a:lvl5pPr>
            <a:lvl6pPr marL="2285220" indent="0">
              <a:buNone/>
              <a:defRPr sz="2000"/>
            </a:lvl6pPr>
            <a:lvl7pPr marL="2742264" indent="0">
              <a:buNone/>
              <a:defRPr sz="2000"/>
            </a:lvl7pPr>
            <a:lvl8pPr marL="3199308" indent="0">
              <a:buNone/>
              <a:defRPr sz="2000"/>
            </a:lvl8pPr>
            <a:lvl9pPr marL="3656352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6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45" indent="0">
              <a:buNone/>
              <a:defRPr sz="1200"/>
            </a:lvl2pPr>
            <a:lvl3pPr marL="914088" indent="0">
              <a:buNone/>
              <a:defRPr sz="1100"/>
            </a:lvl3pPr>
            <a:lvl4pPr marL="1371132" indent="0">
              <a:buNone/>
              <a:defRPr sz="900"/>
            </a:lvl4pPr>
            <a:lvl5pPr marL="1828176" indent="0">
              <a:buNone/>
              <a:defRPr sz="900"/>
            </a:lvl5pPr>
            <a:lvl6pPr marL="2285220" indent="0">
              <a:buNone/>
              <a:defRPr sz="900"/>
            </a:lvl6pPr>
            <a:lvl7pPr marL="2742264" indent="0">
              <a:buNone/>
              <a:defRPr sz="900"/>
            </a:lvl7pPr>
            <a:lvl8pPr marL="3199308" indent="0">
              <a:buNone/>
              <a:defRPr sz="900"/>
            </a:lvl8pPr>
            <a:lvl9pPr marL="365635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0F1B9-252A-4364-A260-EB0298DC4021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1ED5A-ADCA-4EA5-B8B7-C569A257AD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9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2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6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l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620AF-E333-42E7-BF50-4DC840D906CD}" type="datetime1">
              <a:rPr lang="ru-RU"/>
              <a:pPr>
                <a:defRPr/>
              </a:pPr>
              <a:t>26.05.2022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3"/>
            <a:ext cx="31369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ctr" defTabSz="914088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3"/>
            <a:ext cx="2311400" cy="365125"/>
          </a:xfrm>
          <a:prstGeom prst="rect">
            <a:avLst/>
          </a:prstGeom>
        </p:spPr>
        <p:txBody>
          <a:bodyPr vert="horz" lIns="91408" tIns="45704" rIns="91408" bIns="45704" rtlCol="0" anchor="ctr"/>
          <a:lstStyle>
            <a:lvl1pPr algn="r" defTabSz="91408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57CA0E-6527-4DD0-BE8B-50C0D6DA7D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defTabSz="912709" rtl="0" fontAlgn="base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48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96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445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592" algn="ctr" defTabSz="912709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274" indent="-341274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279" indent="-284131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83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31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579" indent="-226987" algn="l" defTabSz="912709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42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6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30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74" indent="-228522" algn="l" defTabSz="9140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5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3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76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20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64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08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52" algn="l" defTabSz="9140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28464" y="116632"/>
            <a:ext cx="9649072" cy="6552728"/>
            <a:chOff x="128464" y="116632"/>
            <a:chExt cx="9649072" cy="6552728"/>
          </a:xfrm>
        </p:grpSpPr>
        <p:pic>
          <p:nvPicPr>
            <p:cNvPr id="13" name="Рисунок 12" descr="C:\Users\Ковалева\Desktop\Отделение предназначения офицеров.jpg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8464" y="116632"/>
              <a:ext cx="9649072" cy="65527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6537176" y="4005064"/>
              <a:ext cx="3177356" cy="2530475"/>
            </a:xfrm>
            <a:prstGeom prst="rect">
              <a:avLst/>
            </a:prstGeom>
            <a:solidFill>
              <a:srgbClr val="8DB3E2">
                <a:alpha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Генеральным штабом ВС РФ вносятся изменения по стимулированию граждан находящихся людском мобилизационном резерве: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бесплатное медицинское обеспечение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граждан, находящихся в людском мобилизационном резерве и членов их семей;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увеличение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денежного довольствия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на 1,5 оклада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денежные выплаты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за сдачу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нормативов по физической подготовке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</a:p>
            <a:p>
              <a:pPr marR="0" lvl="0" indent="35560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выплата классной квалификации 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от 5 20%</a:t>
              </a:r>
              <a:r>
                <a:rPr kumimoji="0" lang="ru-RU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678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10659</TotalTime>
  <Words>52</Words>
  <Application>Microsoft Office PowerPoint</Application>
  <PresentationFormat>Лист A4 (210x297 мм)</PresentationFormat>
  <Paragraphs>5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Дронов</dc:creator>
  <cp:lastModifiedBy>RePack by Diakov</cp:lastModifiedBy>
  <cp:revision>351</cp:revision>
  <cp:lastPrinted>2021-07-13T04:55:30Z</cp:lastPrinted>
  <dcterms:created xsi:type="dcterms:W3CDTF">2018-11-14T07:23:05Z</dcterms:created>
  <dcterms:modified xsi:type="dcterms:W3CDTF">2022-05-26T08:40:46Z</dcterms:modified>
</cp:coreProperties>
</file>